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714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90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289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6293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10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097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4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90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3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35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5233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1057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454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9210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9814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2989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077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16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816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6E5AF9-EF22-42B8-BA59-DE30B15C2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IN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IN" sz="21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Pune District Education Association’s</a:t>
            </a:r>
          </a:p>
          <a:p>
            <a:pPr marL="0" indent="0" algn="ctr">
              <a:buNone/>
            </a:pP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Ramakrishna More Arts, Commerce And Science College, </a:t>
            </a:r>
            <a:r>
              <a:rPr lang="en-IN" sz="2600" b="1" cap="none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Akurdi</a:t>
            </a: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IN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DBT-STAR COLLEGE SCHEME</a:t>
            </a:r>
            <a:endParaRPr lang="en-IN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I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Guest Lecture </a:t>
            </a:r>
            <a:endParaRPr lang="en-IN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15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OrganiZed</a:t>
            </a:r>
            <a:r>
              <a:rPr lang="en-IN" sz="1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endParaRPr lang="en-IN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en-IN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Zoology </a:t>
            </a:r>
            <a:endParaRPr lang="en-IN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e l c o m e</a:t>
            </a:r>
          </a:p>
          <a:p>
            <a:pPr marL="0" indent="0">
              <a:buNone/>
            </a:pP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Surendra </a:t>
            </a:r>
            <a:r>
              <a:rPr lang="en-I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Ghaskadbi</a:t>
            </a:r>
            <a:endParaRPr lang="en-IN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17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IN" sz="1700" b="1" cap="none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CSIR- </a:t>
            </a:r>
            <a:r>
              <a:rPr lang="en-IN" sz="1700" b="1" cap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Emeritus Scientist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1700" b="1" cap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IN" sz="1700" b="1" cap="none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IN" sz="1700" b="1" cap="none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Agarkar</a:t>
            </a:r>
            <a:r>
              <a:rPr lang="en-IN" sz="1700" b="1" cap="none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700" b="1" cap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Institute, Pune</a:t>
            </a:r>
            <a:r>
              <a:rPr lang="en-IN" sz="15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IN" sz="2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</a:p>
          <a:p>
            <a:pPr marL="0" indent="0">
              <a:buNone/>
            </a:pPr>
            <a:r>
              <a:rPr lang="en-IN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Date- </a:t>
            </a: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23/08/2019                </a:t>
            </a:r>
            <a:endParaRPr lang="en-I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Morey R.A.                              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Shaikh A.A.                Dr. Khandagle A.J.          Dr. M.G.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Chaskar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Coordinator            HOD  Zoology                   Vice- Principal                     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DBT-Star College Scheme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1DF33BF-7DB8-4CE7-87E0-A4D6E9A3F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76200"/>
            <a:ext cx="990600" cy="876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B065CFE-CFAD-45FD-A0A2-5EF8D9467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743200"/>
            <a:ext cx="1752600" cy="21544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B065CFE-CFAD-45FD-A0A2-5EF8D9467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0400" y="2743200"/>
            <a:ext cx="1752600" cy="215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077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37</TotalTime>
  <Words>85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Droplet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Zoolgy</cp:lastModifiedBy>
  <cp:revision>22</cp:revision>
  <dcterms:created xsi:type="dcterms:W3CDTF">2006-08-16T00:00:00Z</dcterms:created>
  <dcterms:modified xsi:type="dcterms:W3CDTF">2019-08-23T22:32:48Z</dcterms:modified>
</cp:coreProperties>
</file>